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9" r:id="rId2"/>
    <p:sldId id="378" r:id="rId3"/>
    <p:sldId id="390" r:id="rId4"/>
    <p:sldId id="379" r:id="rId5"/>
    <p:sldId id="380" r:id="rId6"/>
    <p:sldId id="391" r:id="rId7"/>
    <p:sldId id="381" r:id="rId8"/>
    <p:sldId id="383" r:id="rId9"/>
    <p:sldId id="382" r:id="rId10"/>
    <p:sldId id="384" r:id="rId11"/>
    <p:sldId id="386" r:id="rId12"/>
    <p:sldId id="387" r:id="rId13"/>
    <p:sldId id="388" r:id="rId14"/>
    <p:sldId id="38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1-10-2012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580C-56C1-42F1-8ECA-B3CC2AB1D16D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4045-55DA-4DB6-A4BC-BCC5E9E33544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C59B-8C7D-4A11-8A4A-CEC4D1FC3B02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90C-2028-4BFD-99D4-89662A30277F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9A22-3242-4F48-AA5B-03C3FFB38EF3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99DC-10DB-456C-921E-2113B733DD8F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D5DD-C5B5-4BA3-A824-F8F5CA6D1680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608-4E13-4461-801F-40C4866188E1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3B4A-B4B3-4EAE-9FE2-BBC50069FD9B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8CD-01B2-4E9C-AB7C-5C4E4482EAD3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441F-5269-424E-8B41-377B2078B850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DAE4D-675A-430F-809E-AD212B649DCD}" type="datetime1">
              <a:rPr lang="nl-NL" smtClean="0"/>
              <a:pPr/>
              <a:t>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2, hst 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9</a:t>
            </a:r>
          </a:p>
          <a:p>
            <a:endParaRPr lang="nl-NL" dirty="0" smtClean="0"/>
          </a:p>
          <a:p>
            <a:r>
              <a:rPr lang="nl-NL" dirty="0" smtClean="0"/>
              <a:t>SA </a:t>
            </a:r>
            <a:r>
              <a:rPr lang="nl-NL" dirty="0" smtClean="0"/>
              <a:t>afspelen, complicaties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843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B1092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♠</a:t>
            </a:r>
            <a:r>
              <a:rPr lang="nl-NL" sz="3600" b="1" dirty="0" smtClean="0">
                <a:latin typeface="Arial"/>
                <a:cs typeface="Arial"/>
              </a:rPr>
              <a:t>B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AH5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AH7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♠B.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HVB109</a:t>
            </a:r>
          </a:p>
          <a:p>
            <a:r>
              <a:rPr lang="nl-NL" sz="4400" b="1" smtClean="0">
                <a:latin typeface="Arial"/>
                <a:cs typeface="Arial"/>
              </a:rPr>
              <a:t>♠</a:t>
            </a:r>
            <a:r>
              <a:rPr lang="nl-NL" sz="3600" b="1" smtClean="0">
                <a:latin typeface="Arial"/>
                <a:cs typeface="Arial"/>
              </a:rPr>
              <a:t>V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H85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A8542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AH72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V4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63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AH643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8643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B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AV542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752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AB7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B.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H63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VB63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HVB3</a:t>
            </a:r>
          </a:p>
          <a:p>
            <a:r>
              <a:rPr lang="nl-NL" sz="4400" b="1" smtClean="0">
                <a:latin typeface="Arial"/>
                <a:cs typeface="Arial"/>
              </a:rPr>
              <a:t>♠</a:t>
            </a:r>
            <a:r>
              <a:rPr lang="nl-NL" sz="3600" b="1" smtClean="0">
                <a:latin typeface="Arial"/>
                <a:cs typeface="Arial"/>
              </a:rPr>
              <a:t>H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A42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AH52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1087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AHVB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smtClean="0">
                <a:latin typeface="Arial"/>
                <a:cs typeface="Arial"/>
              </a:rPr>
              <a:t>♣</a:t>
            </a:r>
            <a:r>
              <a:rPr lang="nl-NL" sz="3600" b="1" smtClean="0">
                <a:latin typeface="Arial"/>
                <a:cs typeface="Arial"/>
              </a:rPr>
              <a:t> 8653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A8652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-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A52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AV742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A7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HB7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V10643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V102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♣</a:t>
            </a:r>
            <a:r>
              <a:rPr lang="nl-NL" sz="3600" b="1" dirty="0" smtClean="0">
                <a:latin typeface="Arial"/>
                <a:cs typeface="Arial"/>
              </a:rPr>
              <a:t>7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H5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V93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B98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AHB83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♣7.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A7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HB7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V10643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V102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♠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H5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V93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B98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AHB83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Speelplan SA</a:t>
            </a:r>
            <a:endParaRPr lang="nl-NL" b="1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4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Vaste slagen</a:t>
                      </a:r>
                      <a:endParaRPr lang="nl-NL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Extra slagen</a:t>
                      </a:r>
                      <a:endParaRPr lang="nl-NL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dirty="0" smtClean="0"/>
                        <a:t>Zeker</a:t>
                      </a:r>
                      <a:endParaRPr lang="nl-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dirty="0" smtClean="0"/>
                        <a:t>Misschien</a:t>
                      </a:r>
                      <a:endParaRPr lang="nl-NL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>
                          <a:sym typeface="Symbol"/>
                        </a:rPr>
                        <a:t>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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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>
                          <a:sym typeface="Symbol"/>
                        </a:rPr>
                        <a:t>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3200" b="1" dirty="0" smtClean="0"/>
                        <a:t>Totaal:</a:t>
                      </a:r>
                      <a:endParaRPr lang="nl-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Speelplan SA</a:t>
            </a:r>
            <a:endParaRPr lang="nl-NL" b="1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Vaste slagen</a:t>
                      </a:r>
                      <a:endParaRPr lang="nl-NL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Extra slagen</a:t>
                      </a:r>
                      <a:endParaRPr lang="nl-NL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dirty="0" smtClean="0"/>
                        <a:t>Zeker</a:t>
                      </a:r>
                      <a:endParaRPr lang="nl-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dirty="0" smtClean="0"/>
                        <a:t>Misschien</a:t>
                      </a:r>
                      <a:endParaRPr lang="nl-NL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>
                          <a:sym typeface="Symbol"/>
                        </a:rPr>
                        <a:t>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2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-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-</a:t>
                      </a:r>
                      <a:endParaRPr lang="nl-NL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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-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2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-</a:t>
                      </a:r>
                      <a:endParaRPr lang="nl-NL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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-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3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-</a:t>
                      </a:r>
                      <a:endParaRPr lang="nl-NL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>
                          <a:sym typeface="Symbol"/>
                        </a:rPr>
                        <a:t>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5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-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-</a:t>
                      </a:r>
                      <a:endParaRPr lang="nl-NL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3200" b="1" dirty="0" smtClean="0"/>
                        <a:t>Totaal:</a:t>
                      </a:r>
                      <a:endParaRPr lang="nl-N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4000" b="1" dirty="0" smtClean="0"/>
                        <a:t>7</a:t>
                      </a:r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A7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HB7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V10643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V102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♣</a:t>
            </a:r>
            <a:r>
              <a:rPr lang="nl-NL" sz="3600" b="1" dirty="0" smtClean="0">
                <a:latin typeface="Arial"/>
                <a:cs typeface="Arial"/>
              </a:rPr>
              <a:t>7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H5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V93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B98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AHB83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♣7.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A7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HB7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V10643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V102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♠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H5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V93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B98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AHB83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843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B1092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♠</a:t>
            </a:r>
            <a:r>
              <a:rPr lang="nl-NL" sz="3600" b="1" dirty="0" smtClean="0">
                <a:latin typeface="Arial"/>
                <a:cs typeface="Arial"/>
              </a:rPr>
              <a:t>B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H5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A972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♠B.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843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643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B1092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♠</a:t>
            </a:r>
            <a:r>
              <a:rPr lang="nl-NL" sz="3600" b="1" dirty="0" smtClean="0">
                <a:latin typeface="Arial"/>
                <a:cs typeface="Arial"/>
              </a:rPr>
              <a:t>B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85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AH72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AV83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3SA</a:t>
            </a:r>
            <a:r>
              <a:rPr lang="nl-NL" sz="2800" b="1" dirty="0" smtClean="0">
                <a:latin typeface="Arial"/>
                <a:cs typeface="Arial"/>
              </a:rPr>
              <a:t>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♠B.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9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300</Words>
  <Application>Microsoft Office PowerPoint</Application>
  <PresentationFormat>Diavoorstelling (4:3)</PresentationFormat>
  <Paragraphs>241</Paragraphs>
  <Slides>14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Hartelijk welkom bij de  Nederlandse Bridge Academie</vt:lpstr>
      <vt:lpstr>Dia 2</vt:lpstr>
      <vt:lpstr>Dia 3</vt:lpstr>
      <vt:lpstr>Speelplan SA</vt:lpstr>
      <vt:lpstr>Speelplan SA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156</cp:revision>
  <dcterms:created xsi:type="dcterms:W3CDTF">2011-10-02T20:56:15Z</dcterms:created>
  <dcterms:modified xsi:type="dcterms:W3CDTF">2012-10-01T18:26:16Z</dcterms:modified>
</cp:coreProperties>
</file>