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99" r:id="rId2"/>
    <p:sldId id="378" r:id="rId3"/>
    <p:sldId id="390" r:id="rId4"/>
    <p:sldId id="379" r:id="rId5"/>
    <p:sldId id="380" r:id="rId6"/>
    <p:sldId id="391" r:id="rId7"/>
    <p:sldId id="381" r:id="rId8"/>
    <p:sldId id="383" r:id="rId9"/>
    <p:sldId id="382" r:id="rId10"/>
    <p:sldId id="384" r:id="rId11"/>
    <p:sldId id="386" r:id="rId12"/>
    <p:sldId id="387" r:id="rId13"/>
    <p:sldId id="388" r:id="rId14"/>
    <p:sldId id="389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786" y="-2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CF1C07-844E-4A8A-9CCD-A51040338BC8}" type="datetimeFigureOut">
              <a:rPr lang="nl-NL" smtClean="0"/>
              <a:pPr/>
              <a:t>1-10-2012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9A106-63DB-45E5-8A4F-40DF87AA7255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13</a:t>
            </a:fld>
            <a:endParaRPr lang="nl-NL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14</a:t>
            </a:fld>
            <a:endParaRPr lang="nl-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3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6</a:t>
            </a:fld>
            <a:endParaRPr lang="nl-N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7</a:t>
            </a:fld>
            <a:endParaRPr lang="nl-N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8</a:t>
            </a:fld>
            <a:endParaRPr lang="nl-N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9</a:t>
            </a:fld>
            <a:endParaRPr lang="nl-NL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10</a:t>
            </a:fld>
            <a:endParaRPr lang="nl-NL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11</a:t>
            </a:fld>
            <a:endParaRPr lang="nl-NL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F4D203-36BA-40F2-BE98-E6845C3771F3}" type="slidenum">
              <a:rPr lang="nl-NL" smtClean="0"/>
              <a:pPr/>
              <a:t>12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het opmaakprofiel van de modelondertitel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AD580C-56C1-42F1-8ECA-B3CC2AB1D16D}" type="datetime1">
              <a:rPr lang="nl-NL" smtClean="0"/>
              <a:pPr/>
              <a:t>1-10-2012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9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34045-55DA-4DB6-A4BC-BCC5E9E33544}" type="datetime1">
              <a:rPr lang="nl-NL" smtClean="0"/>
              <a:pPr/>
              <a:t>1-10-2012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9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EC59B-8C7D-4A11-8A4A-CEC4D1FC3B02}" type="datetime1">
              <a:rPr lang="nl-NL" smtClean="0"/>
              <a:pPr/>
              <a:t>1-10-2012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9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D590C-2028-4BFD-99D4-89662A30277F}" type="datetime1">
              <a:rPr lang="nl-NL" smtClean="0"/>
              <a:pPr/>
              <a:t>1-10-2012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9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59A22-3242-4F48-AA5B-03C3FFB38EF3}" type="datetime1">
              <a:rPr lang="nl-NL" smtClean="0"/>
              <a:pPr/>
              <a:t>1-10-2012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9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B99DC-10DB-456C-921E-2113B733DD8F}" type="datetime1">
              <a:rPr lang="nl-NL" smtClean="0"/>
              <a:pPr/>
              <a:t>1-10-2012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9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AAD5DD-C5B5-4BA3-A824-F8F5CA6D1680}" type="datetime1">
              <a:rPr lang="nl-NL" smtClean="0"/>
              <a:pPr/>
              <a:t>1-10-2012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9</a:t>
            </a:r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6BE608-4E13-4461-801F-40C4866188E1}" type="datetime1">
              <a:rPr lang="nl-NL" smtClean="0"/>
              <a:pPr/>
              <a:t>1-10-2012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9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03B4A-B4B3-4EAE-9FE2-BBC50069FD9B}" type="datetime1">
              <a:rPr lang="nl-NL" smtClean="0"/>
              <a:pPr/>
              <a:t>1-10-2012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9</a:t>
            </a:r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3458CD-01B2-4E9C-AB7C-5C4E4482EAD3}" type="datetime1">
              <a:rPr lang="nl-NL" smtClean="0"/>
              <a:pPr/>
              <a:t>1-10-2012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9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D441F-5269-424E-8B41-377B2078B850}" type="datetime1">
              <a:rPr lang="nl-NL" smtClean="0"/>
              <a:pPr/>
              <a:t>1-10-2012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9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3DAE4D-675A-430F-809E-AD212B649DCD}" type="datetime1">
              <a:rPr lang="nl-NL" smtClean="0"/>
              <a:pPr/>
              <a:t>1-10-2012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nl-NL" smtClean="0"/>
              <a:t>Contract 2, hst 9</a:t>
            </a:r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018A19-68FA-4D39-887A-94DA56E7172B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b="1" dirty="0" smtClean="0"/>
              <a:t>Hartelijk welkom bij de </a:t>
            </a:r>
            <a:br>
              <a:rPr lang="nl-NL" b="1" dirty="0" smtClean="0"/>
            </a:br>
            <a:r>
              <a:rPr lang="nl-NL" b="1" dirty="0" smtClean="0"/>
              <a:t>Nederlandse Bridge Academie</a:t>
            </a:r>
            <a:endParaRPr lang="nl-NL" sz="3100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4" y="4191065"/>
            <a:ext cx="3197667" cy="2006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kstvak 4"/>
          <p:cNvSpPr txBox="1"/>
          <p:nvPr/>
        </p:nvSpPr>
        <p:spPr>
          <a:xfrm>
            <a:off x="3214678" y="2071678"/>
            <a:ext cx="3429024" cy="92333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nl-NL" dirty="0" smtClean="0"/>
              <a:t>Hoofdstuk 9</a:t>
            </a:r>
          </a:p>
          <a:p>
            <a:endParaRPr lang="nl-NL" dirty="0" smtClean="0"/>
          </a:p>
          <a:p>
            <a:r>
              <a:rPr lang="nl-NL" dirty="0" smtClean="0"/>
              <a:t>SA </a:t>
            </a:r>
            <a:r>
              <a:rPr lang="nl-NL" dirty="0" smtClean="0"/>
              <a:t>afspelen, complicaties</a:t>
            </a: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4414" y="2071678"/>
            <a:ext cx="1571636" cy="2106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7" name="Tijdelijke aanduiding voor voettekst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643570" y="0"/>
            <a:ext cx="3500430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843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A93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643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B1092</a:t>
            </a:r>
          </a:p>
          <a:p>
            <a:r>
              <a:rPr lang="nl-NL" sz="4400" b="1" dirty="0" smtClean="0">
                <a:latin typeface="Arial"/>
                <a:cs typeface="Arial"/>
              </a:rPr>
              <a:t>♠</a:t>
            </a:r>
            <a:r>
              <a:rPr lang="nl-NL" sz="3600" b="1" dirty="0" smtClean="0">
                <a:latin typeface="Arial"/>
                <a:cs typeface="Arial"/>
              </a:rPr>
              <a:t>B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AH5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852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AH7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AV83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85720" y="285728"/>
            <a:ext cx="5072098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Zuid speelt 3SA</a:t>
            </a:r>
            <a:r>
              <a:rPr lang="nl-NL" sz="2800" b="1" dirty="0" smtClean="0">
                <a:latin typeface="Arial"/>
                <a:cs typeface="Arial"/>
              </a:rPr>
              <a:t>. </a:t>
            </a:r>
          </a:p>
          <a:p>
            <a:endParaRPr lang="nl-NL" sz="2800" b="1" dirty="0" smtClean="0">
              <a:latin typeface="Arial"/>
              <a:cs typeface="Arial"/>
            </a:endParaRPr>
          </a:p>
          <a:p>
            <a:r>
              <a:rPr lang="nl-NL" sz="2800" b="1" dirty="0" smtClean="0">
                <a:latin typeface="Arial"/>
                <a:cs typeface="Arial"/>
              </a:rPr>
              <a:t>West start met ♠B.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358082" y="3000372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643570" y="0"/>
            <a:ext cx="3500430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A4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93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643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HVB109</a:t>
            </a:r>
          </a:p>
          <a:p>
            <a:r>
              <a:rPr lang="nl-NL" sz="4400" b="1" smtClean="0">
                <a:latin typeface="Arial"/>
                <a:cs typeface="Arial"/>
              </a:rPr>
              <a:t>♠</a:t>
            </a:r>
            <a:r>
              <a:rPr lang="nl-NL" sz="3600" b="1" smtClean="0">
                <a:latin typeface="Arial"/>
                <a:cs typeface="Arial"/>
              </a:rPr>
              <a:t>V</a:t>
            </a:r>
            <a:endParaRPr lang="nl-NL" sz="3600" b="1" dirty="0" smtClean="0">
              <a:latin typeface="Arial"/>
              <a:cs typeface="Arial"/>
            </a:endParaRPr>
          </a:p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H85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A8542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AH72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83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85720" y="285728"/>
            <a:ext cx="5072098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Zuid speelt 3SA</a:t>
            </a:r>
            <a:r>
              <a:rPr lang="nl-NL" sz="2800" b="1" dirty="0" smtClean="0">
                <a:latin typeface="Arial"/>
                <a:cs typeface="Arial"/>
              </a:rPr>
              <a:t>. </a:t>
            </a:r>
          </a:p>
          <a:p>
            <a:endParaRPr lang="nl-NL" sz="2800" b="1" dirty="0" smtClean="0">
              <a:latin typeface="Arial"/>
              <a:cs typeface="Arial"/>
            </a:endParaRPr>
          </a:p>
          <a:p>
            <a:r>
              <a:rPr lang="nl-NL" sz="2800" b="1" dirty="0" smtClean="0">
                <a:latin typeface="Arial"/>
                <a:cs typeface="Arial"/>
              </a:rPr>
              <a:t>West start met ♠V.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358082" y="3000372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11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643570" y="0"/>
            <a:ext cx="3500430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V4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63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AH643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8643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3600" b="1" dirty="0" smtClean="0">
                <a:latin typeface="Arial"/>
                <a:cs typeface="Arial"/>
              </a:rPr>
              <a:t>B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AH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AV542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752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AB7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85720" y="285728"/>
            <a:ext cx="5072098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Zuid speelt 3SA</a:t>
            </a:r>
            <a:r>
              <a:rPr lang="nl-NL" sz="2800" b="1" dirty="0" smtClean="0">
                <a:latin typeface="Arial"/>
                <a:cs typeface="Arial"/>
              </a:rPr>
              <a:t>. </a:t>
            </a:r>
          </a:p>
          <a:p>
            <a:endParaRPr lang="nl-NL" sz="2800" b="1" dirty="0" smtClean="0">
              <a:latin typeface="Arial"/>
              <a:cs typeface="Arial"/>
            </a:endParaRPr>
          </a:p>
          <a:p>
            <a:r>
              <a:rPr lang="nl-NL" sz="2800" b="1" dirty="0" smtClean="0">
                <a:latin typeface="Arial"/>
                <a:cs typeface="Arial"/>
              </a:rPr>
              <a:t>West start met </a:t>
            </a:r>
            <a:r>
              <a:rPr lang="nl-NL" sz="2800" b="1" dirty="0" smtClean="0">
                <a:solidFill>
                  <a:srgbClr val="FF0000"/>
                </a:solidFill>
                <a:latin typeface="Arial"/>
                <a:cs typeface="Arial"/>
              </a:rPr>
              <a:t>♥</a:t>
            </a:r>
            <a:r>
              <a:rPr lang="nl-NL" sz="2800" b="1" dirty="0" smtClean="0">
                <a:latin typeface="Arial"/>
                <a:cs typeface="Arial"/>
              </a:rPr>
              <a:t>B.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358082" y="3000372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643570" y="0"/>
            <a:ext cx="3500430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64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H63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VB63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HVB3</a:t>
            </a:r>
          </a:p>
          <a:p>
            <a:r>
              <a:rPr lang="nl-NL" sz="4400" b="1" smtClean="0">
                <a:latin typeface="Arial"/>
                <a:cs typeface="Arial"/>
              </a:rPr>
              <a:t>♠</a:t>
            </a:r>
            <a:r>
              <a:rPr lang="nl-NL" sz="3600" b="1" smtClean="0">
                <a:latin typeface="Arial"/>
                <a:cs typeface="Arial"/>
              </a:rPr>
              <a:t>H</a:t>
            </a:r>
            <a:endParaRPr lang="nl-NL" sz="3600" b="1" dirty="0" smtClean="0">
              <a:latin typeface="Arial"/>
              <a:cs typeface="Arial"/>
            </a:endParaRPr>
          </a:p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A53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A42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AH52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1087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85720" y="285728"/>
            <a:ext cx="5072098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Zuid speelt 3SA</a:t>
            </a:r>
            <a:r>
              <a:rPr lang="nl-NL" sz="2800" b="1" dirty="0" smtClean="0">
                <a:latin typeface="Arial"/>
                <a:cs typeface="Arial"/>
              </a:rPr>
              <a:t>. </a:t>
            </a:r>
          </a:p>
          <a:p>
            <a:endParaRPr lang="nl-NL" sz="2800" b="1" dirty="0" smtClean="0">
              <a:latin typeface="Arial"/>
              <a:cs typeface="Arial"/>
            </a:endParaRPr>
          </a:p>
          <a:p>
            <a:r>
              <a:rPr lang="nl-NL" sz="2800" b="1" dirty="0" smtClean="0">
                <a:latin typeface="Arial"/>
                <a:cs typeface="Arial"/>
              </a:rPr>
              <a:t>West start met ♠H.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358082" y="3000372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643570" y="0"/>
            <a:ext cx="3500430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H4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AHVB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643</a:t>
            </a:r>
          </a:p>
          <a:p>
            <a:r>
              <a:rPr lang="nl-NL" sz="4400" b="1" dirty="0" smtClean="0">
                <a:latin typeface="Arial"/>
                <a:cs typeface="Arial"/>
              </a:rPr>
              <a:t>	</a:t>
            </a:r>
            <a:r>
              <a:rPr lang="nl-NL" sz="4400" b="1" smtClean="0">
                <a:latin typeface="Arial"/>
                <a:cs typeface="Arial"/>
              </a:rPr>
              <a:t>♣</a:t>
            </a:r>
            <a:r>
              <a:rPr lang="nl-NL" sz="3600" b="1" smtClean="0">
                <a:latin typeface="Arial"/>
                <a:cs typeface="Arial"/>
              </a:rPr>
              <a:t> 8653</a:t>
            </a:r>
            <a:endParaRPr lang="nl-NL" sz="3600" b="1" dirty="0" smtClean="0">
              <a:latin typeface="Arial"/>
              <a:cs typeface="Arial"/>
            </a:endParaRP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3600" b="1" dirty="0" smtClean="0">
                <a:latin typeface="Arial"/>
                <a:cs typeface="Arial"/>
              </a:rPr>
              <a:t>H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A8652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-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A52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AV742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85720" y="285728"/>
            <a:ext cx="5072098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Zuid speelt 3SA</a:t>
            </a:r>
            <a:r>
              <a:rPr lang="nl-NL" sz="2800" b="1" dirty="0" smtClean="0">
                <a:latin typeface="Arial"/>
                <a:cs typeface="Arial"/>
              </a:rPr>
              <a:t>. </a:t>
            </a:r>
          </a:p>
          <a:p>
            <a:endParaRPr lang="nl-NL" sz="2800" b="1" dirty="0" smtClean="0">
              <a:latin typeface="Arial"/>
              <a:cs typeface="Arial"/>
            </a:endParaRPr>
          </a:p>
          <a:p>
            <a:r>
              <a:rPr lang="nl-NL" sz="2800" b="1" dirty="0" smtClean="0">
                <a:latin typeface="Arial"/>
                <a:cs typeface="Arial"/>
              </a:rPr>
              <a:t>West start met </a:t>
            </a:r>
            <a:r>
              <a:rPr lang="nl-NL" sz="2800" b="1" dirty="0" smtClean="0">
                <a:solidFill>
                  <a:srgbClr val="FF0000"/>
                </a:solidFill>
                <a:latin typeface="Arial"/>
                <a:cs typeface="Arial"/>
              </a:rPr>
              <a:t>♦</a:t>
            </a:r>
            <a:r>
              <a:rPr lang="nl-NL" sz="2800" b="1" dirty="0" smtClean="0">
                <a:latin typeface="Arial"/>
                <a:cs typeface="Arial"/>
              </a:rPr>
              <a:t>H.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358082" y="3000372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643570" y="0"/>
            <a:ext cx="3500430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A7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HB7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V10643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V102</a:t>
            </a:r>
          </a:p>
          <a:p>
            <a:r>
              <a:rPr lang="nl-NL" sz="4400" b="1" dirty="0" smtClean="0">
                <a:latin typeface="Arial"/>
                <a:cs typeface="Arial"/>
              </a:rPr>
              <a:t>♣</a:t>
            </a:r>
            <a:r>
              <a:rPr lang="nl-NL" sz="3600" b="1" dirty="0" smtClean="0">
                <a:latin typeface="Arial"/>
                <a:cs typeface="Arial"/>
              </a:rPr>
              <a:t>7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H5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V93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B98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AHB83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85720" y="285728"/>
            <a:ext cx="5072098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Zuid speelt 3SA</a:t>
            </a:r>
            <a:r>
              <a:rPr lang="nl-NL" sz="2800" b="1" dirty="0" smtClean="0">
                <a:latin typeface="Arial"/>
                <a:cs typeface="Arial"/>
              </a:rPr>
              <a:t>. </a:t>
            </a:r>
          </a:p>
          <a:p>
            <a:endParaRPr lang="nl-NL" sz="2800" b="1" dirty="0" smtClean="0">
              <a:latin typeface="Arial"/>
              <a:cs typeface="Arial"/>
            </a:endParaRPr>
          </a:p>
          <a:p>
            <a:r>
              <a:rPr lang="nl-NL" sz="2800" b="1" dirty="0" smtClean="0">
                <a:latin typeface="Arial"/>
                <a:cs typeface="Arial"/>
              </a:rPr>
              <a:t>West start met ♣7.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358082" y="3000372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643570" y="0"/>
            <a:ext cx="3500430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A7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HB7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V10643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V102</a:t>
            </a:r>
          </a:p>
          <a:p>
            <a:r>
              <a:rPr lang="nl-NL" sz="4400" b="1" dirty="0" smtClean="0">
                <a:latin typeface="Arial"/>
                <a:cs typeface="Arial"/>
              </a:rPr>
              <a:t>♠</a:t>
            </a:r>
            <a:r>
              <a:rPr lang="nl-NL" sz="3600" b="1" dirty="0" smtClean="0">
                <a:latin typeface="Arial"/>
                <a:cs typeface="Arial"/>
              </a:rPr>
              <a:t>V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H5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V93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B98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AHB83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85720" y="285728"/>
            <a:ext cx="5072098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Zuid speelt 3SA</a:t>
            </a:r>
            <a:r>
              <a:rPr lang="nl-NL" sz="2800" b="1" dirty="0" smtClean="0">
                <a:latin typeface="Arial"/>
                <a:cs typeface="Arial"/>
              </a:rPr>
              <a:t>. </a:t>
            </a:r>
          </a:p>
          <a:p>
            <a:endParaRPr lang="nl-NL" sz="2800" b="1" dirty="0" smtClean="0">
              <a:latin typeface="Arial"/>
              <a:cs typeface="Arial"/>
            </a:endParaRPr>
          </a:p>
          <a:p>
            <a:r>
              <a:rPr lang="nl-NL" sz="2800" b="1" dirty="0" smtClean="0">
                <a:latin typeface="Arial"/>
                <a:cs typeface="Arial"/>
              </a:rPr>
              <a:t>West start met ♠V.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358082" y="3000372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Speelplan SA</a:t>
            </a:r>
            <a:endParaRPr lang="nl-NL" b="1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415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nl-NL" sz="3200" dirty="0" smtClean="0"/>
                        <a:t>Vaste slagen</a:t>
                      </a:r>
                      <a:endParaRPr lang="nl-NL" sz="3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sz="3200" dirty="0" smtClean="0"/>
                        <a:t>Extra slagen</a:t>
                      </a:r>
                      <a:endParaRPr lang="nl-NL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b="1" dirty="0" smtClean="0"/>
                        <a:t>Zeker</a:t>
                      </a:r>
                      <a:endParaRPr lang="nl-N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b="1" dirty="0" smtClean="0"/>
                        <a:t>Misschien</a:t>
                      </a:r>
                      <a:endParaRPr lang="nl-NL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4000" b="1" dirty="0" smtClean="0">
                          <a:sym typeface="Symbol"/>
                        </a:rPr>
                        <a:t></a:t>
                      </a:r>
                      <a:endParaRPr lang="nl-NL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40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</a:t>
                      </a:r>
                      <a:endParaRPr lang="nl-NL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40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</a:t>
                      </a:r>
                      <a:endParaRPr lang="nl-NL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4000" b="1" dirty="0" smtClean="0">
                          <a:sym typeface="Symbol"/>
                        </a:rPr>
                        <a:t></a:t>
                      </a:r>
                      <a:endParaRPr lang="nl-NL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3200" b="1" dirty="0" smtClean="0"/>
                        <a:t>Totaal:</a:t>
                      </a:r>
                      <a:endParaRPr lang="nl-N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/>
              <a:t>Speelplan SA</a:t>
            </a:r>
            <a:endParaRPr lang="nl-NL" b="1" dirty="0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6344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nl-NL" sz="3200" dirty="0" smtClean="0"/>
                        <a:t>Vaste slagen</a:t>
                      </a:r>
                      <a:endParaRPr lang="nl-NL" sz="32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nl-NL" sz="3200" dirty="0" smtClean="0"/>
                        <a:t>Extra slagen</a:t>
                      </a:r>
                      <a:endParaRPr lang="nl-NL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b="1" dirty="0" smtClean="0"/>
                        <a:t>Zeker</a:t>
                      </a:r>
                      <a:endParaRPr lang="nl-N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b="1" dirty="0" smtClean="0"/>
                        <a:t>Misschien</a:t>
                      </a:r>
                      <a:endParaRPr lang="nl-NL" sz="3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4000" b="1" dirty="0" smtClean="0">
                          <a:sym typeface="Symbol"/>
                        </a:rPr>
                        <a:t></a:t>
                      </a:r>
                      <a:endParaRPr lang="nl-NL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4000" b="1" dirty="0" smtClean="0"/>
                        <a:t>2</a:t>
                      </a:r>
                      <a:endParaRPr lang="nl-NL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4000" b="1" dirty="0" smtClean="0"/>
                        <a:t>-</a:t>
                      </a:r>
                      <a:endParaRPr lang="nl-NL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4000" b="1" dirty="0" smtClean="0"/>
                        <a:t>-</a:t>
                      </a:r>
                      <a:endParaRPr lang="nl-NL" sz="4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40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</a:t>
                      </a:r>
                      <a:endParaRPr lang="nl-NL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4000" b="1" dirty="0" smtClean="0"/>
                        <a:t>-</a:t>
                      </a:r>
                      <a:endParaRPr lang="nl-NL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4000" b="1" dirty="0" smtClean="0"/>
                        <a:t>2</a:t>
                      </a:r>
                      <a:endParaRPr lang="nl-NL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4000" b="1" dirty="0" smtClean="0"/>
                        <a:t>-</a:t>
                      </a:r>
                      <a:endParaRPr lang="nl-NL" sz="4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4000" b="1" dirty="0" smtClean="0">
                          <a:solidFill>
                            <a:srgbClr val="FF0000"/>
                          </a:solidFill>
                          <a:sym typeface="Symbol"/>
                        </a:rPr>
                        <a:t></a:t>
                      </a:r>
                      <a:endParaRPr lang="nl-NL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4000" b="1" dirty="0" smtClean="0"/>
                        <a:t>-</a:t>
                      </a:r>
                      <a:endParaRPr lang="nl-NL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4000" b="1" dirty="0" smtClean="0"/>
                        <a:t>3</a:t>
                      </a:r>
                      <a:endParaRPr lang="nl-NL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4000" b="1" dirty="0" smtClean="0"/>
                        <a:t>-</a:t>
                      </a:r>
                      <a:endParaRPr lang="nl-NL" sz="4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4000" b="1" dirty="0" smtClean="0">
                          <a:sym typeface="Symbol"/>
                        </a:rPr>
                        <a:t></a:t>
                      </a:r>
                      <a:endParaRPr lang="nl-NL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4000" b="1" dirty="0" smtClean="0"/>
                        <a:t>5</a:t>
                      </a:r>
                      <a:endParaRPr lang="nl-NL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4000" b="1" dirty="0" smtClean="0"/>
                        <a:t>-</a:t>
                      </a:r>
                      <a:endParaRPr lang="nl-NL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4000" b="1" dirty="0" smtClean="0"/>
                        <a:t>-</a:t>
                      </a:r>
                      <a:endParaRPr lang="nl-NL" sz="4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sz="3200" b="1" dirty="0" smtClean="0"/>
                        <a:t>Totaal:</a:t>
                      </a:r>
                      <a:endParaRPr lang="nl-NL" sz="3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4000" b="1" dirty="0" smtClean="0"/>
                        <a:t>7</a:t>
                      </a:r>
                      <a:endParaRPr lang="nl-NL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4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nl-NL" sz="40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643570" y="0"/>
            <a:ext cx="3500430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A7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HB7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V10643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V102</a:t>
            </a:r>
          </a:p>
          <a:p>
            <a:r>
              <a:rPr lang="nl-NL" sz="4400" b="1" dirty="0" smtClean="0">
                <a:latin typeface="Arial"/>
                <a:cs typeface="Arial"/>
              </a:rPr>
              <a:t>♣</a:t>
            </a:r>
            <a:r>
              <a:rPr lang="nl-NL" sz="3600" b="1" dirty="0" smtClean="0">
                <a:latin typeface="Arial"/>
                <a:cs typeface="Arial"/>
              </a:rPr>
              <a:t>7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H5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V93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B98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AHB83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85720" y="285728"/>
            <a:ext cx="5072098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Zuid speelt 3SA</a:t>
            </a:r>
            <a:r>
              <a:rPr lang="nl-NL" sz="2800" b="1" dirty="0" smtClean="0">
                <a:latin typeface="Arial"/>
                <a:cs typeface="Arial"/>
              </a:rPr>
              <a:t>. </a:t>
            </a:r>
          </a:p>
          <a:p>
            <a:endParaRPr lang="nl-NL" sz="2800" b="1" dirty="0" smtClean="0">
              <a:latin typeface="Arial"/>
              <a:cs typeface="Arial"/>
            </a:endParaRPr>
          </a:p>
          <a:p>
            <a:r>
              <a:rPr lang="nl-NL" sz="2800" b="1" dirty="0" smtClean="0">
                <a:latin typeface="Arial"/>
                <a:cs typeface="Arial"/>
              </a:rPr>
              <a:t>West start met ♣7.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358082" y="3000372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6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643570" y="0"/>
            <a:ext cx="3500430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A7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HB7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V10643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V102</a:t>
            </a:r>
          </a:p>
          <a:p>
            <a:r>
              <a:rPr lang="nl-NL" sz="4400" b="1" dirty="0" smtClean="0">
                <a:latin typeface="Arial"/>
                <a:cs typeface="Arial"/>
              </a:rPr>
              <a:t>♠</a:t>
            </a:r>
            <a:r>
              <a:rPr lang="nl-NL" sz="3600" b="1" dirty="0" smtClean="0">
                <a:latin typeface="Arial"/>
                <a:cs typeface="Arial"/>
              </a:rPr>
              <a:t>V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H5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V93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B98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AHB83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85720" y="285728"/>
            <a:ext cx="5072098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Zuid speelt 3SA</a:t>
            </a:r>
            <a:r>
              <a:rPr lang="nl-NL" sz="2800" b="1" dirty="0" smtClean="0">
                <a:latin typeface="Arial"/>
                <a:cs typeface="Arial"/>
              </a:rPr>
              <a:t>. </a:t>
            </a:r>
          </a:p>
          <a:p>
            <a:endParaRPr lang="nl-NL" sz="2800" b="1" dirty="0" smtClean="0">
              <a:latin typeface="Arial"/>
              <a:cs typeface="Arial"/>
            </a:endParaRPr>
          </a:p>
          <a:p>
            <a:r>
              <a:rPr lang="nl-NL" sz="2800" b="1" dirty="0" smtClean="0">
                <a:latin typeface="Arial"/>
                <a:cs typeface="Arial"/>
              </a:rPr>
              <a:t>West start met ♠V.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358082" y="3000372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643570" y="0"/>
            <a:ext cx="3500430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843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A93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643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B1092</a:t>
            </a:r>
          </a:p>
          <a:p>
            <a:r>
              <a:rPr lang="nl-NL" sz="4400" b="1" dirty="0" smtClean="0">
                <a:latin typeface="Arial"/>
                <a:cs typeface="Arial"/>
              </a:rPr>
              <a:t>♠</a:t>
            </a:r>
            <a:r>
              <a:rPr lang="nl-NL" sz="3600" b="1" dirty="0" smtClean="0">
                <a:latin typeface="Arial"/>
                <a:cs typeface="Arial"/>
              </a:rPr>
              <a:t>B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AHV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H5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A972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AV83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85720" y="285728"/>
            <a:ext cx="5072098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Zuid speelt 3SA</a:t>
            </a:r>
            <a:r>
              <a:rPr lang="nl-NL" sz="2800" b="1" dirty="0" smtClean="0">
                <a:latin typeface="Arial"/>
                <a:cs typeface="Arial"/>
              </a:rPr>
              <a:t>. </a:t>
            </a:r>
          </a:p>
          <a:p>
            <a:endParaRPr lang="nl-NL" sz="2800" b="1" dirty="0" smtClean="0">
              <a:latin typeface="Arial"/>
              <a:cs typeface="Arial"/>
            </a:endParaRPr>
          </a:p>
          <a:p>
            <a:r>
              <a:rPr lang="nl-NL" sz="2800" b="1" dirty="0" smtClean="0">
                <a:latin typeface="Arial"/>
                <a:cs typeface="Arial"/>
              </a:rPr>
              <a:t>West start met ♠B.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358082" y="3000372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vak 1"/>
          <p:cNvSpPr txBox="1"/>
          <p:nvPr/>
        </p:nvSpPr>
        <p:spPr>
          <a:xfrm>
            <a:off x="5643570" y="0"/>
            <a:ext cx="3500430" cy="685760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tIns="144000" bIns="216000" rtlCol="0">
            <a:spAutoFit/>
          </a:bodyPr>
          <a:lstStyle/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843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A93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643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B1092</a:t>
            </a:r>
          </a:p>
          <a:p>
            <a:r>
              <a:rPr lang="nl-NL" sz="4400" b="1" dirty="0" smtClean="0">
                <a:latin typeface="Arial"/>
                <a:cs typeface="Arial"/>
              </a:rPr>
              <a:t>♠</a:t>
            </a:r>
            <a:r>
              <a:rPr lang="nl-NL" sz="3600" b="1" dirty="0" smtClean="0">
                <a:latin typeface="Arial"/>
                <a:cs typeface="Arial"/>
              </a:rPr>
              <a:t>B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♠</a:t>
            </a:r>
            <a:r>
              <a:rPr lang="nl-NL" sz="3600" b="1" dirty="0" smtClean="0">
                <a:latin typeface="Arial"/>
                <a:cs typeface="Arial"/>
              </a:rPr>
              <a:t> AHV</a:t>
            </a:r>
          </a:p>
          <a:p>
            <a:r>
              <a:rPr lang="nl-NL" sz="4400" b="1" dirty="0" smtClean="0">
                <a:solidFill>
                  <a:srgbClr val="FF0000"/>
                </a:solidFill>
                <a:latin typeface="Arial"/>
                <a:cs typeface="Arial"/>
              </a:rPr>
              <a:t>	♥</a:t>
            </a:r>
            <a:r>
              <a:rPr lang="nl-NL" sz="3600" b="1" dirty="0" smtClean="0">
                <a:latin typeface="Arial"/>
                <a:cs typeface="Arial"/>
              </a:rPr>
              <a:t> 85</a:t>
            </a:r>
          </a:p>
          <a:p>
            <a:r>
              <a:rPr lang="nl-NL" sz="4800" b="1" dirty="0" smtClean="0">
                <a:solidFill>
                  <a:srgbClr val="FF0000"/>
                </a:solidFill>
                <a:latin typeface="Arial"/>
                <a:cs typeface="Arial"/>
              </a:rPr>
              <a:t>	♦</a:t>
            </a:r>
            <a:r>
              <a:rPr lang="nl-NL" sz="3600" b="1" dirty="0" smtClean="0">
                <a:latin typeface="Arial"/>
                <a:cs typeface="Arial"/>
              </a:rPr>
              <a:t> AH72</a:t>
            </a:r>
          </a:p>
          <a:p>
            <a:r>
              <a:rPr lang="nl-NL" sz="4400" b="1" dirty="0" smtClean="0">
                <a:latin typeface="Arial"/>
                <a:cs typeface="Arial"/>
              </a:rPr>
              <a:t>	♣</a:t>
            </a:r>
            <a:r>
              <a:rPr lang="nl-NL" sz="3600" b="1" dirty="0" smtClean="0">
                <a:latin typeface="Arial"/>
                <a:cs typeface="Arial"/>
              </a:rPr>
              <a:t> AV83</a:t>
            </a:r>
            <a:endParaRPr lang="nl-NL" sz="3600" b="1" dirty="0" smtClean="0">
              <a:latin typeface="Arial" pitchFamily="34" charset="0"/>
              <a:cs typeface="Arial" pitchFamily="34" charset="0"/>
            </a:endParaRPr>
          </a:p>
          <a:p>
            <a:endParaRPr lang="nl-NL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85720" y="285728"/>
            <a:ext cx="5072098" cy="1384995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nl-NL" sz="2800" b="1" dirty="0" smtClean="0">
                <a:latin typeface="Arial" pitchFamily="34" charset="0"/>
                <a:cs typeface="Arial" pitchFamily="34" charset="0"/>
              </a:rPr>
              <a:t>Zuid speelt 3SA</a:t>
            </a:r>
            <a:r>
              <a:rPr lang="nl-NL" sz="2800" b="1" dirty="0" smtClean="0">
                <a:latin typeface="Arial"/>
                <a:cs typeface="Arial"/>
              </a:rPr>
              <a:t>. </a:t>
            </a:r>
          </a:p>
          <a:p>
            <a:endParaRPr lang="nl-NL" sz="2800" b="1" dirty="0" smtClean="0">
              <a:latin typeface="Arial"/>
              <a:cs typeface="Arial"/>
            </a:endParaRPr>
          </a:p>
          <a:p>
            <a:r>
              <a:rPr lang="nl-NL" sz="2800" b="1" dirty="0" smtClean="0">
                <a:latin typeface="Arial"/>
                <a:cs typeface="Arial"/>
              </a:rPr>
              <a:t>West start met ♠B.</a:t>
            </a:r>
            <a:endParaRPr lang="nl-NL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hthoek 6"/>
          <p:cNvSpPr/>
          <p:nvPr/>
        </p:nvSpPr>
        <p:spPr>
          <a:xfrm>
            <a:off x="7358082" y="3000372"/>
            <a:ext cx="571504" cy="571504"/>
          </a:xfrm>
          <a:prstGeom prst="rect">
            <a:avLst/>
          </a:prstGeom>
          <a:solidFill>
            <a:schemeClr val="tx2">
              <a:lumMod val="40000"/>
              <a:lumOff val="60000"/>
              <a:alpha val="72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 smtClean="0"/>
              <a:t>N   </a:t>
            </a:r>
          </a:p>
          <a:p>
            <a:pPr algn="ctr"/>
            <a:r>
              <a:rPr lang="nl-NL" sz="1400" dirty="0" smtClean="0"/>
              <a:t>W  O </a:t>
            </a:r>
          </a:p>
          <a:p>
            <a:pPr algn="ctr"/>
            <a:r>
              <a:rPr lang="nl-NL" sz="1400" dirty="0" smtClean="0"/>
              <a:t>Z</a:t>
            </a:r>
            <a:endParaRPr lang="nl-NL" sz="1400" dirty="0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018A19-68FA-4D39-887A-94DA56E7172B}" type="slidenum">
              <a:rPr lang="nl-NL" smtClean="0"/>
              <a:pPr/>
              <a:t>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Contract 2, hst 9</a:t>
            </a:r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1429</TotalTime>
  <Words>300</Words>
  <Application>Microsoft Office PowerPoint</Application>
  <PresentationFormat>Diavoorstelling (4:3)</PresentationFormat>
  <Paragraphs>241</Paragraphs>
  <Slides>14</Slides>
  <Notes>11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Office-thema</vt:lpstr>
      <vt:lpstr>Hartelijk welkom bij de  Nederlandse Bridge Academie</vt:lpstr>
      <vt:lpstr>Dia 2</vt:lpstr>
      <vt:lpstr>Dia 3</vt:lpstr>
      <vt:lpstr>Speelplan SA</vt:lpstr>
      <vt:lpstr>Speelplan SA</vt:lpstr>
      <vt:lpstr>Dia 6</vt:lpstr>
      <vt:lpstr>Dia 7</vt:lpstr>
      <vt:lpstr>Dia 8</vt:lpstr>
      <vt:lpstr>Dia 9</vt:lpstr>
      <vt:lpstr>Dia 10</vt:lpstr>
      <vt:lpstr>Dia 11</vt:lpstr>
      <vt:lpstr>Dia 12</vt:lpstr>
      <vt:lpstr>Dia 13</vt:lpstr>
      <vt:lpstr>Dia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J</dc:creator>
  <cp:lastModifiedBy>J</cp:lastModifiedBy>
  <cp:revision>156</cp:revision>
  <dcterms:created xsi:type="dcterms:W3CDTF">2011-10-02T20:56:15Z</dcterms:created>
  <dcterms:modified xsi:type="dcterms:W3CDTF">2012-10-01T18:26:16Z</dcterms:modified>
</cp:coreProperties>
</file>